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Extra Bold" charset="1" panose="020B0906030804020204"/>
      <p:regular r:id="rId18"/>
    </p:embeddedFont>
    <p:embeddedFont>
      <p:font typeface="Open Sans Extra Bold Italics" charset="1" panose="020B0906030804020204"/>
      <p:regular r:id="rId19"/>
    </p:embeddedFont>
    <p:embeddedFont>
      <p:font typeface="Gagalin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34" Target="slides/slide14.xml" Type="http://schemas.openxmlformats.org/officeDocument/2006/relationships/slide"/><Relationship Id="rId35" Target="slides/slide15.xml" Type="http://schemas.openxmlformats.org/officeDocument/2006/relationships/slide"/><Relationship Id="rId36" Target="slides/slide16.xml" Type="http://schemas.openxmlformats.org/officeDocument/2006/relationships/slide"/><Relationship Id="rId37" Target="slides/slide17.xml" Type="http://schemas.openxmlformats.org/officeDocument/2006/relationships/slide"/><Relationship Id="rId38" Target="slides/slide18.xml" Type="http://schemas.openxmlformats.org/officeDocument/2006/relationships/slide"/><Relationship Id="rId39" Target="slides/slide19.xml" Type="http://schemas.openxmlformats.org/officeDocument/2006/relationships/slide"/><Relationship Id="rId4" Target="theme/theme1.xml" Type="http://schemas.openxmlformats.org/officeDocument/2006/relationships/theme"/><Relationship Id="rId40" Target="slides/slide20.xml" Type="http://schemas.openxmlformats.org/officeDocument/2006/relationships/slide"/><Relationship Id="rId41" Target="slides/slide21.xml" Type="http://schemas.openxmlformats.org/officeDocument/2006/relationships/slide"/><Relationship Id="rId42" Target="slides/slide22.xml" Type="http://schemas.openxmlformats.org/officeDocument/2006/relationships/slide"/><Relationship Id="rId43" Target="slides/slide23.xml" Type="http://schemas.openxmlformats.org/officeDocument/2006/relationships/slide"/><Relationship Id="rId44" Target="slides/slide24.xml" Type="http://schemas.openxmlformats.org/officeDocument/2006/relationships/slide"/><Relationship Id="rId45" Target="slides/slide25.xml" Type="http://schemas.openxmlformats.org/officeDocument/2006/relationships/slide"/><Relationship Id="rId46" Target="slides/slide26.xml" Type="http://schemas.openxmlformats.org/officeDocument/2006/relationships/slide"/><Relationship Id="rId47" Target="slides/slide27.xml" Type="http://schemas.openxmlformats.org/officeDocument/2006/relationships/slide"/><Relationship Id="rId48" Target="slides/slide28.xml" Type="http://schemas.openxmlformats.org/officeDocument/2006/relationships/slide"/><Relationship Id="rId49" Target="slides/slide2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5.jpe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jpe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Relationship Id="rId6" Target="../media/image10.jpeg" Type="http://schemas.openxmlformats.org/officeDocument/2006/relationships/image"/><Relationship Id="rId7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505030"/>
            <a:ext cx="8119324" cy="1232637"/>
          </a:xfrm>
          <a:custGeom>
            <a:avLst/>
            <a:gdLst/>
            <a:ahLst/>
            <a:cxnLst/>
            <a:rect r="r" b="b" t="t" l="l"/>
            <a:pathLst>
              <a:path h="1232637" w="8119324">
                <a:moveTo>
                  <a:pt x="0" y="0"/>
                </a:moveTo>
                <a:lnTo>
                  <a:pt x="8119324" y="0"/>
                </a:lnTo>
                <a:lnTo>
                  <a:pt x="8119324" y="1232636"/>
                </a:lnTo>
                <a:lnTo>
                  <a:pt x="0" y="1232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10381" y="505030"/>
            <a:ext cx="9684540" cy="9781970"/>
          </a:xfrm>
          <a:custGeom>
            <a:avLst/>
            <a:gdLst/>
            <a:ahLst/>
            <a:cxnLst/>
            <a:rect r="r" b="b" t="t" l="l"/>
            <a:pathLst>
              <a:path h="9781970" w="9684540">
                <a:moveTo>
                  <a:pt x="0" y="0"/>
                </a:moveTo>
                <a:lnTo>
                  <a:pt x="9684541" y="0"/>
                </a:lnTo>
                <a:lnTo>
                  <a:pt x="9684541" y="9781970"/>
                </a:lnTo>
                <a:lnTo>
                  <a:pt x="0" y="9781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129022"/>
            <a:ext cx="3867421" cy="157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Gagalin"/>
              </a:rPr>
              <a:t>Equipe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8439808"/>
            <a:ext cx="9339860" cy="1417932"/>
          </a:xfrm>
          <a:custGeom>
            <a:avLst/>
            <a:gdLst/>
            <a:ahLst/>
            <a:cxnLst/>
            <a:rect r="r" b="b" t="t" l="l"/>
            <a:pathLst>
              <a:path h="1417932" w="9339860">
                <a:moveTo>
                  <a:pt x="0" y="0"/>
                </a:moveTo>
                <a:lnTo>
                  <a:pt x="9339860" y="0"/>
                </a:lnTo>
                <a:lnTo>
                  <a:pt x="9339860" y="1417932"/>
                </a:lnTo>
                <a:lnTo>
                  <a:pt x="0" y="1417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9926" y="434063"/>
            <a:ext cx="5145162" cy="4114800"/>
          </a:xfrm>
          <a:custGeom>
            <a:avLst/>
            <a:gdLst/>
            <a:ahLst/>
            <a:cxnLst/>
            <a:rect r="r" b="b" t="t" l="l"/>
            <a:pathLst>
              <a:path h="4114800" w="5145162">
                <a:moveTo>
                  <a:pt x="0" y="0"/>
                </a:moveTo>
                <a:lnTo>
                  <a:pt x="5145162" y="0"/>
                </a:lnTo>
                <a:lnTo>
                  <a:pt x="51451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53738" y="0"/>
            <a:ext cx="4246041" cy="4114800"/>
          </a:xfrm>
          <a:custGeom>
            <a:avLst/>
            <a:gdLst/>
            <a:ahLst/>
            <a:cxnLst/>
            <a:rect r="r" b="b" t="t" l="l"/>
            <a:pathLst>
              <a:path h="4114800" w="4246041">
                <a:moveTo>
                  <a:pt x="0" y="0"/>
                </a:moveTo>
                <a:lnTo>
                  <a:pt x="4246042" y="0"/>
                </a:lnTo>
                <a:lnTo>
                  <a:pt x="42460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10486" y="434063"/>
            <a:ext cx="3775329" cy="4114800"/>
          </a:xfrm>
          <a:custGeom>
            <a:avLst/>
            <a:gdLst/>
            <a:ahLst/>
            <a:cxnLst/>
            <a:rect r="r" b="b" t="t" l="l"/>
            <a:pathLst>
              <a:path h="4114800" w="3775329">
                <a:moveTo>
                  <a:pt x="0" y="0"/>
                </a:moveTo>
                <a:lnTo>
                  <a:pt x="3775329" y="0"/>
                </a:lnTo>
                <a:lnTo>
                  <a:pt x="37753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4991100"/>
            <a:ext cx="8930446" cy="486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O valor de contribuição do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 patrocinador definirá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onde o logo de sua empresa irá ficar: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Logo no kart (maior valor oferecido)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Capacete do piloto (valor intermediário)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Camiseta da equipe (valores menores)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7919440" y="319734"/>
            <a:ext cx="9339860" cy="1417932"/>
          </a:xfrm>
          <a:custGeom>
            <a:avLst/>
            <a:gdLst/>
            <a:ahLst/>
            <a:cxnLst/>
            <a:rect r="r" b="b" t="t" l="l"/>
            <a:pathLst>
              <a:path h="1417932" w="9339860">
                <a:moveTo>
                  <a:pt x="0" y="0"/>
                </a:moveTo>
                <a:lnTo>
                  <a:pt x="9339860" y="0"/>
                </a:lnTo>
                <a:lnTo>
                  <a:pt x="9339860" y="1417932"/>
                </a:lnTo>
                <a:lnTo>
                  <a:pt x="0" y="1417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525878"/>
            <a:ext cx="18288000" cy="6021111"/>
          </a:xfrm>
          <a:custGeom>
            <a:avLst/>
            <a:gdLst/>
            <a:ahLst/>
            <a:cxnLst/>
            <a:rect r="r" b="b" t="t" l="l"/>
            <a:pathLst>
              <a:path h="6021111" w="18288000">
                <a:moveTo>
                  <a:pt x="0" y="0"/>
                </a:moveTo>
                <a:lnTo>
                  <a:pt x="18288000" y="0"/>
                </a:lnTo>
                <a:lnTo>
                  <a:pt x="18288000" y="6021110"/>
                </a:lnTo>
                <a:lnTo>
                  <a:pt x="0" y="6021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353990" y="5515248"/>
            <a:ext cx="3499063" cy="186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Gagalin"/>
              </a:rPr>
              <a:t>CHASSI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29136" y="3519680"/>
            <a:ext cx="9972892" cy="6767320"/>
          </a:xfrm>
          <a:custGeom>
            <a:avLst/>
            <a:gdLst/>
            <a:ahLst/>
            <a:cxnLst/>
            <a:rect r="r" b="b" t="t" l="l"/>
            <a:pathLst>
              <a:path h="6767320" w="9972892">
                <a:moveTo>
                  <a:pt x="0" y="0"/>
                </a:moveTo>
                <a:lnTo>
                  <a:pt x="9972892" y="0"/>
                </a:lnTo>
                <a:lnTo>
                  <a:pt x="9972892" y="6767320"/>
                </a:lnTo>
                <a:lnTo>
                  <a:pt x="0" y="676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11009" y="319734"/>
            <a:ext cx="9339860" cy="1417932"/>
          </a:xfrm>
          <a:custGeom>
            <a:avLst/>
            <a:gdLst/>
            <a:ahLst/>
            <a:cxnLst/>
            <a:rect r="r" b="b" t="t" l="l"/>
            <a:pathLst>
              <a:path h="1417932" w="9339860">
                <a:moveTo>
                  <a:pt x="0" y="0"/>
                </a:moveTo>
                <a:lnTo>
                  <a:pt x="9339859" y="0"/>
                </a:lnTo>
                <a:lnTo>
                  <a:pt x="9339859" y="1417932"/>
                </a:lnTo>
                <a:lnTo>
                  <a:pt x="0" y="1417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2525" y="319734"/>
            <a:ext cx="7382309" cy="3597384"/>
          </a:xfrm>
          <a:custGeom>
            <a:avLst/>
            <a:gdLst/>
            <a:ahLst/>
            <a:cxnLst/>
            <a:rect r="r" b="b" t="t" l="l"/>
            <a:pathLst>
              <a:path h="3597384" w="7382309">
                <a:moveTo>
                  <a:pt x="0" y="0"/>
                </a:moveTo>
                <a:lnTo>
                  <a:pt x="7382309" y="0"/>
                </a:lnTo>
                <a:lnTo>
                  <a:pt x="7382309" y="3597383"/>
                </a:lnTo>
                <a:lnTo>
                  <a:pt x="0" y="35973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39369" y="1619264"/>
            <a:ext cx="5209261" cy="7048472"/>
          </a:xfrm>
          <a:custGeom>
            <a:avLst/>
            <a:gdLst/>
            <a:ahLst/>
            <a:cxnLst/>
            <a:rect r="r" b="b" t="t" l="l"/>
            <a:pathLst>
              <a:path h="7048472" w="5209261">
                <a:moveTo>
                  <a:pt x="0" y="0"/>
                </a:moveTo>
                <a:lnTo>
                  <a:pt x="5209262" y="0"/>
                </a:lnTo>
                <a:lnTo>
                  <a:pt x="5209262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3442" y="1619264"/>
            <a:ext cx="4950450" cy="7048472"/>
          </a:xfrm>
          <a:custGeom>
            <a:avLst/>
            <a:gdLst/>
            <a:ahLst/>
            <a:cxnLst/>
            <a:rect r="r" b="b" t="t" l="l"/>
            <a:pathLst>
              <a:path h="7048472" w="4950450">
                <a:moveTo>
                  <a:pt x="0" y="0"/>
                </a:moveTo>
                <a:lnTo>
                  <a:pt x="4950450" y="0"/>
                </a:lnTo>
                <a:lnTo>
                  <a:pt x="4950450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03343" y="1619264"/>
            <a:ext cx="4955957" cy="7048472"/>
          </a:xfrm>
          <a:custGeom>
            <a:avLst/>
            <a:gdLst/>
            <a:ahLst/>
            <a:cxnLst/>
            <a:rect r="r" b="b" t="t" l="l"/>
            <a:pathLst>
              <a:path h="7048472" w="4955957">
                <a:moveTo>
                  <a:pt x="0" y="0"/>
                </a:moveTo>
                <a:lnTo>
                  <a:pt x="4955957" y="0"/>
                </a:lnTo>
                <a:lnTo>
                  <a:pt x="4955957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0832" y="815707"/>
            <a:ext cx="11317288" cy="8655585"/>
          </a:xfrm>
          <a:custGeom>
            <a:avLst/>
            <a:gdLst/>
            <a:ahLst/>
            <a:cxnLst/>
            <a:rect r="r" b="b" t="t" l="l"/>
            <a:pathLst>
              <a:path h="8655585" w="11317288">
                <a:moveTo>
                  <a:pt x="0" y="0"/>
                </a:moveTo>
                <a:lnTo>
                  <a:pt x="11317287" y="0"/>
                </a:lnTo>
                <a:lnTo>
                  <a:pt x="11317287" y="8655586"/>
                </a:lnTo>
                <a:lnTo>
                  <a:pt x="0" y="8655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8" t="0" r="-8078" b="-6669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948140" y="319734"/>
            <a:ext cx="9339860" cy="1417932"/>
          </a:xfrm>
          <a:custGeom>
            <a:avLst/>
            <a:gdLst/>
            <a:ahLst/>
            <a:cxnLst/>
            <a:rect r="r" b="b" t="t" l="l"/>
            <a:pathLst>
              <a:path h="1417932" w="9339860">
                <a:moveTo>
                  <a:pt x="0" y="0"/>
                </a:moveTo>
                <a:lnTo>
                  <a:pt x="9339860" y="0"/>
                </a:lnTo>
                <a:lnTo>
                  <a:pt x="9339860" y="1417932"/>
                </a:lnTo>
                <a:lnTo>
                  <a:pt x="0" y="1417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2559" y="3525878"/>
            <a:ext cx="17411163" cy="5732422"/>
          </a:xfrm>
          <a:custGeom>
            <a:avLst/>
            <a:gdLst/>
            <a:ahLst/>
            <a:cxnLst/>
            <a:rect r="r" b="b" t="t" l="l"/>
            <a:pathLst>
              <a:path h="5732422" w="17411163">
                <a:moveTo>
                  <a:pt x="0" y="0"/>
                </a:moveTo>
                <a:lnTo>
                  <a:pt x="17411163" y="0"/>
                </a:lnTo>
                <a:lnTo>
                  <a:pt x="17411163" y="5732422"/>
                </a:lnTo>
                <a:lnTo>
                  <a:pt x="0" y="5732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30691" y="5371008"/>
            <a:ext cx="3330775" cy="186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Gagalin"/>
              </a:rPr>
              <a:t>Motor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7919440" y="319734"/>
            <a:ext cx="9339860" cy="1417932"/>
          </a:xfrm>
          <a:custGeom>
            <a:avLst/>
            <a:gdLst/>
            <a:ahLst/>
            <a:cxnLst/>
            <a:rect r="r" b="b" t="t" l="l"/>
            <a:pathLst>
              <a:path h="1417932" w="9339860">
                <a:moveTo>
                  <a:pt x="0" y="0"/>
                </a:moveTo>
                <a:lnTo>
                  <a:pt x="9339860" y="0"/>
                </a:lnTo>
                <a:lnTo>
                  <a:pt x="9339860" y="1417932"/>
                </a:lnTo>
                <a:lnTo>
                  <a:pt x="0" y="1417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19368" y="2273905"/>
            <a:ext cx="4139932" cy="7359879"/>
          </a:xfrm>
          <a:custGeom>
            <a:avLst/>
            <a:gdLst/>
            <a:ahLst/>
            <a:cxnLst/>
            <a:rect r="r" b="b" t="t" l="l"/>
            <a:pathLst>
              <a:path h="7359879" w="4139932">
                <a:moveTo>
                  <a:pt x="0" y="0"/>
                </a:moveTo>
                <a:lnTo>
                  <a:pt x="4139932" y="0"/>
                </a:lnTo>
                <a:lnTo>
                  <a:pt x="4139932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556147"/>
            <a:ext cx="2966683" cy="10523328"/>
          </a:xfrm>
          <a:custGeom>
            <a:avLst/>
            <a:gdLst/>
            <a:ahLst/>
            <a:cxnLst/>
            <a:rect r="r" b="b" t="t" l="l"/>
            <a:pathLst>
              <a:path h="10523328" w="2966683">
                <a:moveTo>
                  <a:pt x="0" y="0"/>
                </a:moveTo>
                <a:lnTo>
                  <a:pt x="2966683" y="0"/>
                </a:lnTo>
                <a:lnTo>
                  <a:pt x="2966683" y="10523328"/>
                </a:lnTo>
                <a:lnTo>
                  <a:pt x="0" y="105233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14413" y="4819967"/>
            <a:ext cx="585917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Motor estacionário de 7hp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83105" y="319734"/>
            <a:ext cx="9339860" cy="1417932"/>
          </a:xfrm>
          <a:custGeom>
            <a:avLst/>
            <a:gdLst/>
            <a:ahLst/>
            <a:cxnLst/>
            <a:rect r="r" b="b" t="t" l="l"/>
            <a:pathLst>
              <a:path h="1417932" w="9339860">
                <a:moveTo>
                  <a:pt x="0" y="0"/>
                </a:moveTo>
                <a:lnTo>
                  <a:pt x="9339859" y="0"/>
                </a:lnTo>
                <a:lnTo>
                  <a:pt x="9339859" y="1417932"/>
                </a:lnTo>
                <a:lnTo>
                  <a:pt x="0" y="1417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1801" y="3525878"/>
            <a:ext cx="17411163" cy="5732422"/>
          </a:xfrm>
          <a:custGeom>
            <a:avLst/>
            <a:gdLst/>
            <a:ahLst/>
            <a:cxnLst/>
            <a:rect r="r" b="b" t="t" l="l"/>
            <a:pathLst>
              <a:path h="5732422" w="17411163">
                <a:moveTo>
                  <a:pt x="0" y="0"/>
                </a:moveTo>
                <a:lnTo>
                  <a:pt x="17411163" y="0"/>
                </a:lnTo>
                <a:lnTo>
                  <a:pt x="17411163" y="5732422"/>
                </a:lnTo>
                <a:lnTo>
                  <a:pt x="0" y="5732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92488" y="5513567"/>
            <a:ext cx="8618069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Gagalin"/>
              </a:rPr>
              <a:t>Sistema de freio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55259" y="319734"/>
            <a:ext cx="9339860" cy="1417932"/>
          </a:xfrm>
          <a:custGeom>
            <a:avLst/>
            <a:gdLst/>
            <a:ahLst/>
            <a:cxnLst/>
            <a:rect r="r" b="b" t="t" l="l"/>
            <a:pathLst>
              <a:path h="1417932" w="9339860">
                <a:moveTo>
                  <a:pt x="0" y="0"/>
                </a:moveTo>
                <a:lnTo>
                  <a:pt x="9339860" y="0"/>
                </a:lnTo>
                <a:lnTo>
                  <a:pt x="9339860" y="1417932"/>
                </a:lnTo>
                <a:lnTo>
                  <a:pt x="0" y="1417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5076825"/>
            <a:ext cx="17110518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A ideia do freio seria usar o cilindro mestre de freio traseiro de moto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 (barato, simples e já vem com reservatório.)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Mangueira de freio 92cm , pinça e disco da CG 125.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Fazer o pedal com eixo simples, uma mola de retorno pra ajudar o cilindro mestre e fazer um encaixe 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452125" y="319734"/>
            <a:ext cx="9339860" cy="1417932"/>
          </a:xfrm>
          <a:custGeom>
            <a:avLst/>
            <a:gdLst/>
            <a:ahLst/>
            <a:cxnLst/>
            <a:rect r="r" b="b" t="t" l="l"/>
            <a:pathLst>
              <a:path h="1417932" w="9339860">
                <a:moveTo>
                  <a:pt x="0" y="0"/>
                </a:moveTo>
                <a:lnTo>
                  <a:pt x="9339860" y="0"/>
                </a:lnTo>
                <a:lnTo>
                  <a:pt x="9339860" y="1417932"/>
                </a:lnTo>
                <a:lnTo>
                  <a:pt x="0" y="1417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525878"/>
            <a:ext cx="18288000" cy="6021111"/>
          </a:xfrm>
          <a:custGeom>
            <a:avLst/>
            <a:gdLst/>
            <a:ahLst/>
            <a:cxnLst/>
            <a:rect r="r" b="b" t="t" l="l"/>
            <a:pathLst>
              <a:path h="6021111" w="18288000">
                <a:moveTo>
                  <a:pt x="0" y="0"/>
                </a:moveTo>
                <a:lnTo>
                  <a:pt x="18288000" y="0"/>
                </a:lnTo>
                <a:lnTo>
                  <a:pt x="18288000" y="6021110"/>
                </a:lnTo>
                <a:lnTo>
                  <a:pt x="0" y="6021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76454" y="5454341"/>
            <a:ext cx="5135091" cy="19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Gagalin"/>
              </a:rPr>
              <a:t>Elétrica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492140" y="395000"/>
            <a:ext cx="9826451" cy="3235244"/>
          </a:xfrm>
          <a:custGeom>
            <a:avLst/>
            <a:gdLst/>
            <a:ahLst/>
            <a:cxnLst/>
            <a:rect r="r" b="b" t="t" l="l"/>
            <a:pathLst>
              <a:path h="3235244" w="9826451">
                <a:moveTo>
                  <a:pt x="0" y="0"/>
                </a:moveTo>
                <a:lnTo>
                  <a:pt x="9826451" y="0"/>
                </a:lnTo>
                <a:lnTo>
                  <a:pt x="9826451" y="3235245"/>
                </a:lnTo>
                <a:lnTo>
                  <a:pt x="0" y="3235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53787" y="-121150"/>
            <a:ext cx="2934213" cy="10408150"/>
          </a:xfrm>
          <a:custGeom>
            <a:avLst/>
            <a:gdLst/>
            <a:ahLst/>
            <a:cxnLst/>
            <a:rect r="r" b="b" t="t" l="l"/>
            <a:pathLst>
              <a:path h="10408150" w="2934213">
                <a:moveTo>
                  <a:pt x="0" y="0"/>
                </a:moveTo>
                <a:lnTo>
                  <a:pt x="2934213" y="0"/>
                </a:lnTo>
                <a:lnTo>
                  <a:pt x="2934213" y="10408150"/>
                </a:lnTo>
                <a:lnTo>
                  <a:pt x="0" y="10408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313133" y="4734242"/>
            <a:ext cx="1661734" cy="186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Alunos: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333326" y="5319081"/>
            <a:ext cx="5621348" cy="3649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7"/>
              </a:lnSpc>
            </a:pPr>
            <a:r>
              <a:rPr lang="en-US" sz="2590">
                <a:solidFill>
                  <a:srgbClr val="000000"/>
                </a:solidFill>
                <a:latin typeface="Open Sans Extra Bold"/>
              </a:rPr>
              <a:t>Adenilson Fernandes Ferreira</a:t>
            </a:r>
          </a:p>
          <a:p>
            <a:pPr algn="ctr">
              <a:lnSpc>
                <a:spcPts val="3627"/>
              </a:lnSpc>
            </a:pPr>
            <a:r>
              <a:rPr lang="en-US" sz="2590">
                <a:solidFill>
                  <a:srgbClr val="000000"/>
                </a:solidFill>
                <a:latin typeface="Open Sans Extra Bold"/>
              </a:rPr>
              <a:t>         André Domingos Cavalcante</a:t>
            </a:r>
          </a:p>
          <a:p>
            <a:pPr algn="ctr">
              <a:lnSpc>
                <a:spcPts val="3627"/>
              </a:lnSpc>
            </a:pPr>
            <a:r>
              <a:rPr lang="en-US" sz="2590">
                <a:solidFill>
                  <a:srgbClr val="000000"/>
                </a:solidFill>
                <a:latin typeface="Open Sans Extra Bold"/>
              </a:rPr>
              <a:t>Cibele Aparecida da Silva</a:t>
            </a:r>
          </a:p>
          <a:p>
            <a:pPr algn="ctr">
              <a:lnSpc>
                <a:spcPts val="3627"/>
              </a:lnSpc>
            </a:pPr>
            <a:r>
              <a:rPr lang="en-US" sz="2590">
                <a:solidFill>
                  <a:srgbClr val="000000"/>
                </a:solidFill>
                <a:latin typeface="Open Sans Extra Bold"/>
              </a:rPr>
              <a:t>         Denis José da Rosa</a:t>
            </a:r>
          </a:p>
          <a:p>
            <a:pPr algn="ctr">
              <a:lnSpc>
                <a:spcPts val="3627"/>
              </a:lnSpc>
            </a:pPr>
            <a:r>
              <a:rPr lang="en-US" sz="2590">
                <a:solidFill>
                  <a:srgbClr val="000000"/>
                </a:solidFill>
                <a:latin typeface="Open Sans Extra Bold"/>
              </a:rPr>
              <a:t>Diego Marques da Silva</a:t>
            </a:r>
          </a:p>
          <a:p>
            <a:pPr algn="ctr">
              <a:lnSpc>
                <a:spcPts val="3627"/>
              </a:lnSpc>
            </a:pPr>
            <a:r>
              <a:rPr lang="en-US" sz="2590">
                <a:solidFill>
                  <a:srgbClr val="000000"/>
                </a:solidFill>
                <a:latin typeface="Open Sans Extra Bold"/>
              </a:rPr>
              <a:t>Gabriel Sales da Silva Bento</a:t>
            </a:r>
          </a:p>
          <a:p>
            <a:pPr algn="ctr">
              <a:lnSpc>
                <a:spcPts val="3627"/>
              </a:lnSpc>
            </a:pPr>
            <a:r>
              <a:rPr lang="en-US" sz="2590">
                <a:solidFill>
                  <a:srgbClr val="000000"/>
                </a:solidFill>
                <a:latin typeface="Open Sans Extra Bold"/>
              </a:rPr>
              <a:t>         Rian Michel Silva de Siqueira</a:t>
            </a:r>
          </a:p>
          <a:p>
            <a:pPr algn="ctr">
              <a:lnSpc>
                <a:spcPts val="3627"/>
              </a:lnSpc>
            </a:pPr>
            <a:r>
              <a:rPr lang="en-US" sz="2590">
                <a:solidFill>
                  <a:srgbClr val="000000"/>
                </a:solidFill>
                <a:latin typeface="Open Sans Extra Bold"/>
              </a:rPr>
              <a:t>Nilson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19440" y="319734"/>
            <a:ext cx="9339860" cy="1417932"/>
          </a:xfrm>
          <a:custGeom>
            <a:avLst/>
            <a:gdLst/>
            <a:ahLst/>
            <a:cxnLst/>
            <a:rect r="r" b="b" t="t" l="l"/>
            <a:pathLst>
              <a:path h="1417932" w="9339860">
                <a:moveTo>
                  <a:pt x="0" y="0"/>
                </a:moveTo>
                <a:lnTo>
                  <a:pt x="9339860" y="0"/>
                </a:lnTo>
                <a:lnTo>
                  <a:pt x="9339860" y="1417932"/>
                </a:lnTo>
                <a:lnTo>
                  <a:pt x="0" y="1417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03886" y="2603568"/>
            <a:ext cx="13084230" cy="7359879"/>
          </a:xfrm>
          <a:custGeom>
            <a:avLst/>
            <a:gdLst/>
            <a:ahLst/>
            <a:cxnLst/>
            <a:rect r="r" b="b" t="t" l="l"/>
            <a:pathLst>
              <a:path h="7359879" w="13084230">
                <a:moveTo>
                  <a:pt x="0" y="0"/>
                </a:moveTo>
                <a:lnTo>
                  <a:pt x="13084230" y="0"/>
                </a:lnTo>
                <a:lnTo>
                  <a:pt x="13084230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458553" y="319734"/>
            <a:ext cx="9339860" cy="1417932"/>
          </a:xfrm>
          <a:custGeom>
            <a:avLst/>
            <a:gdLst/>
            <a:ahLst/>
            <a:cxnLst/>
            <a:rect r="r" b="b" t="t" l="l"/>
            <a:pathLst>
              <a:path h="1417932" w="9339860">
                <a:moveTo>
                  <a:pt x="0" y="0"/>
                </a:moveTo>
                <a:lnTo>
                  <a:pt x="9339859" y="0"/>
                </a:lnTo>
                <a:lnTo>
                  <a:pt x="9339859" y="1417932"/>
                </a:lnTo>
                <a:lnTo>
                  <a:pt x="0" y="1417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525878"/>
            <a:ext cx="18288000" cy="6021111"/>
          </a:xfrm>
          <a:custGeom>
            <a:avLst/>
            <a:gdLst/>
            <a:ahLst/>
            <a:cxnLst/>
            <a:rect r="r" b="b" t="t" l="l"/>
            <a:pathLst>
              <a:path h="6021111" w="18288000">
                <a:moveTo>
                  <a:pt x="0" y="0"/>
                </a:moveTo>
                <a:lnTo>
                  <a:pt x="18288000" y="0"/>
                </a:lnTo>
                <a:lnTo>
                  <a:pt x="18288000" y="6021110"/>
                </a:lnTo>
                <a:lnTo>
                  <a:pt x="0" y="6021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67476" y="5382745"/>
            <a:ext cx="5553048" cy="2126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Gagalin"/>
              </a:rPr>
              <a:t>FUNILARIA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488958" y="640649"/>
            <a:ext cx="9339860" cy="1417932"/>
          </a:xfrm>
          <a:custGeom>
            <a:avLst/>
            <a:gdLst/>
            <a:ahLst/>
            <a:cxnLst/>
            <a:rect r="r" b="b" t="t" l="l"/>
            <a:pathLst>
              <a:path h="1417932" w="9339860">
                <a:moveTo>
                  <a:pt x="0" y="0"/>
                </a:moveTo>
                <a:lnTo>
                  <a:pt x="9339860" y="0"/>
                </a:lnTo>
                <a:lnTo>
                  <a:pt x="9339860" y="1417932"/>
                </a:lnTo>
                <a:lnTo>
                  <a:pt x="0" y="1417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3377" y="4021497"/>
            <a:ext cx="7605581" cy="5704186"/>
          </a:xfrm>
          <a:custGeom>
            <a:avLst/>
            <a:gdLst/>
            <a:ahLst/>
            <a:cxnLst/>
            <a:rect r="r" b="b" t="t" l="l"/>
            <a:pathLst>
              <a:path h="5704186" w="7605581">
                <a:moveTo>
                  <a:pt x="0" y="0"/>
                </a:moveTo>
                <a:lnTo>
                  <a:pt x="7605581" y="0"/>
                </a:lnTo>
                <a:lnTo>
                  <a:pt x="7605581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44000" y="5076825"/>
            <a:ext cx="591318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A carenagem do nosso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 kart será de fibra de vidro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7919440" y="1028700"/>
            <a:ext cx="9339860" cy="1417932"/>
          </a:xfrm>
          <a:custGeom>
            <a:avLst/>
            <a:gdLst/>
            <a:ahLst/>
            <a:cxnLst/>
            <a:rect r="r" b="b" t="t" l="l"/>
            <a:pathLst>
              <a:path h="1417932" w="9339860">
                <a:moveTo>
                  <a:pt x="0" y="0"/>
                </a:moveTo>
                <a:lnTo>
                  <a:pt x="9339860" y="0"/>
                </a:lnTo>
                <a:lnTo>
                  <a:pt x="9339860" y="1417932"/>
                </a:lnTo>
                <a:lnTo>
                  <a:pt x="0" y="1417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996" y="3689790"/>
            <a:ext cx="17958009" cy="5912465"/>
          </a:xfrm>
          <a:custGeom>
            <a:avLst/>
            <a:gdLst/>
            <a:ahLst/>
            <a:cxnLst/>
            <a:rect r="r" b="b" t="t" l="l"/>
            <a:pathLst>
              <a:path h="5912465" w="17958009">
                <a:moveTo>
                  <a:pt x="0" y="0"/>
                </a:moveTo>
                <a:lnTo>
                  <a:pt x="17958008" y="0"/>
                </a:lnTo>
                <a:lnTo>
                  <a:pt x="17958008" y="5912464"/>
                </a:lnTo>
                <a:lnTo>
                  <a:pt x="0" y="59124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07238" y="5570142"/>
            <a:ext cx="4645863" cy="1970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Gagalin"/>
              </a:rPr>
              <a:t>Pintura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648049" y="677482"/>
            <a:ext cx="9339860" cy="1417932"/>
          </a:xfrm>
          <a:custGeom>
            <a:avLst/>
            <a:gdLst/>
            <a:ahLst/>
            <a:cxnLst/>
            <a:rect r="r" b="b" t="t" l="l"/>
            <a:pathLst>
              <a:path h="1417932" w="9339860">
                <a:moveTo>
                  <a:pt x="0" y="0"/>
                </a:moveTo>
                <a:lnTo>
                  <a:pt x="9339860" y="0"/>
                </a:lnTo>
                <a:lnTo>
                  <a:pt x="9339860" y="1417933"/>
                </a:lnTo>
                <a:lnTo>
                  <a:pt x="0" y="14179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9825" y="1386448"/>
            <a:ext cx="4420195" cy="4114800"/>
          </a:xfrm>
          <a:custGeom>
            <a:avLst/>
            <a:gdLst/>
            <a:ahLst/>
            <a:cxnLst/>
            <a:rect r="r" b="b" t="t" l="l"/>
            <a:pathLst>
              <a:path h="4114800" w="4420195">
                <a:moveTo>
                  <a:pt x="0" y="0"/>
                </a:moveTo>
                <a:lnTo>
                  <a:pt x="4420195" y="0"/>
                </a:lnTo>
                <a:lnTo>
                  <a:pt x="4420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70020" y="4734242"/>
            <a:ext cx="8347959" cy="426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Chassi: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Vai ser pintado de preto Cadillac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com fosqueante.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Processo: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wash primer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primer epox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seguida de tinta Pu mais fosqueante.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948140" y="319734"/>
            <a:ext cx="9339860" cy="1417932"/>
          </a:xfrm>
          <a:custGeom>
            <a:avLst/>
            <a:gdLst/>
            <a:ahLst/>
            <a:cxnLst/>
            <a:rect r="r" b="b" t="t" l="l"/>
            <a:pathLst>
              <a:path h="1417932" w="9339860">
                <a:moveTo>
                  <a:pt x="0" y="0"/>
                </a:moveTo>
                <a:lnTo>
                  <a:pt x="9339860" y="0"/>
                </a:lnTo>
                <a:lnTo>
                  <a:pt x="9339860" y="1417932"/>
                </a:lnTo>
                <a:lnTo>
                  <a:pt x="0" y="1417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848447"/>
            <a:ext cx="4164265" cy="8438553"/>
          </a:xfrm>
          <a:custGeom>
            <a:avLst/>
            <a:gdLst/>
            <a:ahLst/>
            <a:cxnLst/>
            <a:rect r="r" b="b" t="t" l="l"/>
            <a:pathLst>
              <a:path h="8438553" w="4164265">
                <a:moveTo>
                  <a:pt x="0" y="0"/>
                </a:moveTo>
                <a:lnTo>
                  <a:pt x="4164265" y="0"/>
                </a:lnTo>
                <a:lnTo>
                  <a:pt x="4164265" y="8438553"/>
                </a:lnTo>
                <a:lnTo>
                  <a:pt x="0" y="84385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523" r="0" b="-3752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23735" y="5143500"/>
            <a:ext cx="4522184" cy="5908849"/>
          </a:xfrm>
          <a:custGeom>
            <a:avLst/>
            <a:gdLst/>
            <a:ahLst/>
            <a:cxnLst/>
            <a:rect r="r" b="b" t="t" l="l"/>
            <a:pathLst>
              <a:path h="5908849" w="4522184">
                <a:moveTo>
                  <a:pt x="0" y="0"/>
                </a:moveTo>
                <a:lnTo>
                  <a:pt x="4522184" y="0"/>
                </a:lnTo>
                <a:lnTo>
                  <a:pt x="4522184" y="5908849"/>
                </a:lnTo>
                <a:lnTo>
                  <a:pt x="0" y="59088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92965" y="4734242"/>
            <a:ext cx="7902070" cy="486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Carenagem: Pretendemos fazer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em fibra de vidro.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Processo de preparação: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Lavar com água e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sabão e deixar secar naturalmente.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Secas as peças devem ser lixadas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para que fiquem lisas e sem brilho.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Aplicação de primer PU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-3890617"/>
            <a:ext cx="6519901" cy="6519901"/>
            <a:chOff x="0" y="0"/>
            <a:chExt cx="8693201" cy="86932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693150" cy="8693150"/>
            </a:xfrm>
            <a:custGeom>
              <a:avLst/>
              <a:gdLst/>
              <a:ahLst/>
              <a:cxnLst/>
              <a:rect r="r" b="b" t="t" l="l"/>
              <a:pathLst>
                <a:path h="8693150" w="8693150">
                  <a:moveTo>
                    <a:pt x="0" y="0"/>
                  </a:moveTo>
                  <a:lnTo>
                    <a:pt x="8693150" y="0"/>
                  </a:lnTo>
                  <a:lnTo>
                    <a:pt x="8693150" y="8693150"/>
                  </a:lnTo>
                  <a:lnTo>
                    <a:pt x="0" y="8693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919440" y="319734"/>
            <a:ext cx="9339860" cy="1417932"/>
          </a:xfrm>
          <a:custGeom>
            <a:avLst/>
            <a:gdLst/>
            <a:ahLst/>
            <a:cxnLst/>
            <a:rect r="r" b="b" t="t" l="l"/>
            <a:pathLst>
              <a:path h="1417932" w="9339860">
                <a:moveTo>
                  <a:pt x="0" y="0"/>
                </a:moveTo>
                <a:lnTo>
                  <a:pt x="9339860" y="0"/>
                </a:lnTo>
                <a:lnTo>
                  <a:pt x="9339860" y="1417932"/>
                </a:lnTo>
                <a:lnTo>
                  <a:pt x="0" y="1417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8419" y="4044176"/>
            <a:ext cx="17411163" cy="5732422"/>
          </a:xfrm>
          <a:custGeom>
            <a:avLst/>
            <a:gdLst/>
            <a:ahLst/>
            <a:cxnLst/>
            <a:rect r="r" b="b" t="t" l="l"/>
            <a:pathLst>
              <a:path h="5732422" w="17411163">
                <a:moveTo>
                  <a:pt x="0" y="0"/>
                </a:moveTo>
                <a:lnTo>
                  <a:pt x="17411162" y="0"/>
                </a:lnTo>
                <a:lnTo>
                  <a:pt x="17411162" y="5732422"/>
                </a:lnTo>
                <a:lnTo>
                  <a:pt x="0" y="5732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41672" y="4734242"/>
            <a:ext cx="7804656" cy="426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Processo pintura camaleão: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Aplicação do primer PU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Base preta PU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Efeito camaleão (proporção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efeito camaleão,mais 50% diluente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thinner pu)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verniz pu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948140" y="319734"/>
            <a:ext cx="9339860" cy="1417932"/>
          </a:xfrm>
          <a:custGeom>
            <a:avLst/>
            <a:gdLst/>
            <a:ahLst/>
            <a:cxnLst/>
            <a:rect r="r" b="b" t="t" l="l"/>
            <a:pathLst>
              <a:path h="1417932" w="9339860">
                <a:moveTo>
                  <a:pt x="0" y="0"/>
                </a:moveTo>
                <a:lnTo>
                  <a:pt x="9339860" y="0"/>
                </a:lnTo>
                <a:lnTo>
                  <a:pt x="9339860" y="1417932"/>
                </a:lnTo>
                <a:lnTo>
                  <a:pt x="0" y="1417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4746" y="3424688"/>
            <a:ext cx="17718507" cy="5833612"/>
          </a:xfrm>
          <a:custGeom>
            <a:avLst/>
            <a:gdLst/>
            <a:ahLst/>
            <a:cxnLst/>
            <a:rect r="r" b="b" t="t" l="l"/>
            <a:pathLst>
              <a:path h="5833612" w="17718507">
                <a:moveTo>
                  <a:pt x="0" y="0"/>
                </a:moveTo>
                <a:lnTo>
                  <a:pt x="17718508" y="0"/>
                </a:lnTo>
                <a:lnTo>
                  <a:pt x="17718508" y="5833612"/>
                </a:lnTo>
                <a:lnTo>
                  <a:pt x="0" y="5833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06680" y="5543793"/>
            <a:ext cx="6104500" cy="2140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Gagalin"/>
              </a:rPr>
              <a:t>Tapeçaria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83542" y="319734"/>
            <a:ext cx="6200396" cy="4141671"/>
            <a:chOff x="0" y="0"/>
            <a:chExt cx="12258305" cy="81881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58294" cy="8188198"/>
            </a:xfrm>
            <a:custGeom>
              <a:avLst/>
              <a:gdLst/>
              <a:ahLst/>
              <a:cxnLst/>
              <a:rect r="r" b="b" t="t" l="l"/>
              <a:pathLst>
                <a:path h="8188198" w="12258294">
                  <a:moveTo>
                    <a:pt x="0" y="0"/>
                  </a:moveTo>
                  <a:lnTo>
                    <a:pt x="12258294" y="0"/>
                  </a:lnTo>
                  <a:lnTo>
                    <a:pt x="12258294" y="8188198"/>
                  </a:lnTo>
                  <a:lnTo>
                    <a:pt x="0" y="8188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948140" y="319734"/>
            <a:ext cx="9339860" cy="1417932"/>
          </a:xfrm>
          <a:custGeom>
            <a:avLst/>
            <a:gdLst/>
            <a:ahLst/>
            <a:cxnLst/>
            <a:rect r="r" b="b" t="t" l="l"/>
            <a:pathLst>
              <a:path h="1417932" w="9339860">
                <a:moveTo>
                  <a:pt x="0" y="0"/>
                </a:moveTo>
                <a:lnTo>
                  <a:pt x="9339860" y="0"/>
                </a:lnTo>
                <a:lnTo>
                  <a:pt x="9339860" y="1417932"/>
                </a:lnTo>
                <a:lnTo>
                  <a:pt x="0" y="1417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71307" y="4652327"/>
            <a:ext cx="334538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Matelassê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6144145"/>
            <a:ext cx="1828800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Originária da língua francesa, a palavra matelassê significa acolchoado. Trata-se de um acabamento específico dado a tecidos como o couro. A costura é feita em pesponto, confeccionada com tecido duplo e enchimento. O pesponto é feito em losangos, unindo o tecido, o enchimento e o forro, geralmente.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341621" y="657222"/>
            <a:ext cx="9339860" cy="1417932"/>
          </a:xfrm>
          <a:custGeom>
            <a:avLst/>
            <a:gdLst/>
            <a:ahLst/>
            <a:cxnLst/>
            <a:rect r="r" b="b" t="t" l="l"/>
            <a:pathLst>
              <a:path h="1417932" w="9339860">
                <a:moveTo>
                  <a:pt x="0" y="0"/>
                </a:moveTo>
                <a:lnTo>
                  <a:pt x="9339860" y="0"/>
                </a:lnTo>
                <a:lnTo>
                  <a:pt x="9339860" y="1417933"/>
                </a:lnTo>
                <a:lnTo>
                  <a:pt x="0" y="14179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10078"/>
            <a:ext cx="3788590" cy="9048222"/>
          </a:xfrm>
          <a:custGeom>
            <a:avLst/>
            <a:gdLst/>
            <a:ahLst/>
            <a:cxnLst/>
            <a:rect r="r" b="b" t="t" l="l"/>
            <a:pathLst>
              <a:path h="9048222" w="3788590">
                <a:moveTo>
                  <a:pt x="0" y="0"/>
                </a:moveTo>
                <a:lnTo>
                  <a:pt x="3788590" y="0"/>
                </a:lnTo>
                <a:lnTo>
                  <a:pt x="3788590" y="9048222"/>
                </a:lnTo>
                <a:lnTo>
                  <a:pt x="0" y="9048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261" r="0" b="-2426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65816" y="4378151"/>
            <a:ext cx="4522184" cy="5908849"/>
          </a:xfrm>
          <a:custGeom>
            <a:avLst/>
            <a:gdLst/>
            <a:ahLst/>
            <a:cxnLst/>
            <a:rect r="r" b="b" t="t" l="l"/>
            <a:pathLst>
              <a:path h="5908849" w="4522184">
                <a:moveTo>
                  <a:pt x="0" y="0"/>
                </a:moveTo>
                <a:lnTo>
                  <a:pt x="4522184" y="0"/>
                </a:lnTo>
                <a:lnTo>
                  <a:pt x="4522184" y="5908849"/>
                </a:lnTo>
                <a:lnTo>
                  <a:pt x="0" y="59088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84335" y="4103053"/>
            <a:ext cx="5719330" cy="336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Obrigado!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948140" y="0"/>
            <a:ext cx="9339860" cy="1417932"/>
          </a:xfrm>
          <a:custGeom>
            <a:avLst/>
            <a:gdLst/>
            <a:ahLst/>
            <a:cxnLst/>
            <a:rect r="r" b="b" t="t" l="l"/>
            <a:pathLst>
              <a:path h="1417932" w="9339860">
                <a:moveTo>
                  <a:pt x="0" y="0"/>
                </a:moveTo>
                <a:lnTo>
                  <a:pt x="9339860" y="0"/>
                </a:lnTo>
                <a:lnTo>
                  <a:pt x="9339860" y="1417932"/>
                </a:lnTo>
                <a:lnTo>
                  <a:pt x="0" y="1417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22210"/>
            <a:ext cx="4193023" cy="10999418"/>
          </a:xfrm>
          <a:custGeom>
            <a:avLst/>
            <a:gdLst/>
            <a:ahLst/>
            <a:cxnLst/>
            <a:rect r="r" b="b" t="t" l="l"/>
            <a:pathLst>
              <a:path h="10999418" w="4193023">
                <a:moveTo>
                  <a:pt x="0" y="0"/>
                </a:moveTo>
                <a:lnTo>
                  <a:pt x="4193023" y="0"/>
                </a:lnTo>
                <a:lnTo>
                  <a:pt x="4193023" y="10999418"/>
                </a:lnTo>
                <a:lnTo>
                  <a:pt x="0" y="10999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609" r="0" b="-1760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78791" y="5189450"/>
            <a:ext cx="4522184" cy="5908849"/>
          </a:xfrm>
          <a:custGeom>
            <a:avLst/>
            <a:gdLst/>
            <a:ahLst/>
            <a:cxnLst/>
            <a:rect r="r" b="b" t="t" l="l"/>
            <a:pathLst>
              <a:path h="5908849" w="4522184">
                <a:moveTo>
                  <a:pt x="0" y="0"/>
                </a:moveTo>
                <a:lnTo>
                  <a:pt x="4522184" y="0"/>
                </a:lnTo>
                <a:lnTo>
                  <a:pt x="4522184" y="5908850"/>
                </a:lnTo>
                <a:lnTo>
                  <a:pt x="0" y="5908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99579" y="4477385"/>
            <a:ext cx="7515820" cy="366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O projeto a seguir tem como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objetivo a construção de um kart,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com auxílio dos professores e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habilidades e conhecimentos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adquiridos durante o período de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curso.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7919440" y="374985"/>
            <a:ext cx="9339860" cy="1307431"/>
          </a:xfrm>
          <a:custGeom>
            <a:avLst/>
            <a:gdLst/>
            <a:ahLst/>
            <a:cxnLst/>
            <a:rect r="r" b="b" t="t" l="l"/>
            <a:pathLst>
              <a:path h="1307431" w="9339860">
                <a:moveTo>
                  <a:pt x="0" y="0"/>
                </a:moveTo>
                <a:lnTo>
                  <a:pt x="9339860" y="0"/>
                </a:lnTo>
                <a:lnTo>
                  <a:pt x="9339860" y="1307430"/>
                </a:lnTo>
                <a:lnTo>
                  <a:pt x="0" y="1307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845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1400" y="3525878"/>
            <a:ext cx="17114568" cy="5634772"/>
          </a:xfrm>
          <a:custGeom>
            <a:avLst/>
            <a:gdLst/>
            <a:ahLst/>
            <a:cxnLst/>
            <a:rect r="r" b="b" t="t" l="l"/>
            <a:pathLst>
              <a:path h="5634772" w="17114568">
                <a:moveTo>
                  <a:pt x="0" y="0"/>
                </a:moveTo>
                <a:lnTo>
                  <a:pt x="17114568" y="0"/>
                </a:lnTo>
                <a:lnTo>
                  <a:pt x="17114568" y="5634772"/>
                </a:lnTo>
                <a:lnTo>
                  <a:pt x="0" y="5634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54868" y="5250373"/>
            <a:ext cx="8134502" cy="200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Gagalin"/>
              </a:rPr>
              <a:t>ADMINISTRAÇÃO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7919440" y="319734"/>
            <a:ext cx="9339860" cy="1417932"/>
          </a:xfrm>
          <a:custGeom>
            <a:avLst/>
            <a:gdLst/>
            <a:ahLst/>
            <a:cxnLst/>
            <a:rect r="r" b="b" t="t" l="l"/>
            <a:pathLst>
              <a:path h="1417932" w="9339860">
                <a:moveTo>
                  <a:pt x="0" y="0"/>
                </a:moveTo>
                <a:lnTo>
                  <a:pt x="9339860" y="0"/>
                </a:lnTo>
                <a:lnTo>
                  <a:pt x="9339860" y="1417932"/>
                </a:lnTo>
                <a:lnTo>
                  <a:pt x="0" y="1417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87941" y="0"/>
            <a:ext cx="2900059" cy="10287000"/>
          </a:xfrm>
          <a:custGeom>
            <a:avLst/>
            <a:gdLst/>
            <a:ahLst/>
            <a:cxnLst/>
            <a:rect r="r" b="b" t="t" l="l"/>
            <a:pathLst>
              <a:path h="10287000" w="2900059">
                <a:moveTo>
                  <a:pt x="0" y="0"/>
                </a:moveTo>
                <a:lnTo>
                  <a:pt x="2900059" y="0"/>
                </a:lnTo>
                <a:lnTo>
                  <a:pt x="290005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4734242"/>
            <a:ext cx="18288000" cy="366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Para a construção do kart ,a escola nos  forneceu: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Dois mil reais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motor,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            Jogo de rodas,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Barras para a construção do chassi,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Chapas para a construção dos mancais.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30554" y="402510"/>
            <a:ext cx="5792836" cy="3258470"/>
            <a:chOff x="0" y="0"/>
            <a:chExt cx="7723781" cy="43446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723759" cy="4344670"/>
            </a:xfrm>
            <a:custGeom>
              <a:avLst/>
              <a:gdLst/>
              <a:ahLst/>
              <a:cxnLst/>
              <a:rect r="r" b="b" t="t" l="l"/>
              <a:pathLst>
                <a:path h="4344670" w="7723759">
                  <a:moveTo>
                    <a:pt x="0" y="0"/>
                  </a:moveTo>
                  <a:lnTo>
                    <a:pt x="7723759" y="0"/>
                  </a:lnTo>
                  <a:lnTo>
                    <a:pt x="7723759" y="4344670"/>
                  </a:lnTo>
                  <a:lnTo>
                    <a:pt x="0" y="4344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219695" y="5907761"/>
            <a:ext cx="6614555" cy="3718877"/>
            <a:chOff x="0" y="0"/>
            <a:chExt cx="8819407" cy="49585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19388" cy="4958461"/>
            </a:xfrm>
            <a:custGeom>
              <a:avLst/>
              <a:gdLst/>
              <a:ahLst/>
              <a:cxnLst/>
              <a:rect r="r" b="b" t="t" l="l"/>
              <a:pathLst>
                <a:path h="4958461" w="8819388">
                  <a:moveTo>
                    <a:pt x="0" y="0"/>
                  </a:moveTo>
                  <a:lnTo>
                    <a:pt x="8819388" y="0"/>
                  </a:lnTo>
                  <a:lnTo>
                    <a:pt x="8819388" y="4958461"/>
                  </a:lnTo>
                  <a:lnTo>
                    <a:pt x="0" y="495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4" r="0" b="-2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628176" y="4796802"/>
            <a:ext cx="3346123" cy="4461498"/>
            <a:chOff x="0" y="0"/>
            <a:chExt cx="4461497" cy="59486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61510" cy="5948680"/>
            </a:xfrm>
            <a:custGeom>
              <a:avLst/>
              <a:gdLst/>
              <a:ahLst/>
              <a:cxnLst/>
              <a:rect r="r" b="b" t="t" l="l"/>
              <a:pathLst>
                <a:path h="5948680" w="4461510">
                  <a:moveTo>
                    <a:pt x="0" y="0"/>
                  </a:moveTo>
                  <a:lnTo>
                    <a:pt x="4461510" y="0"/>
                  </a:lnTo>
                  <a:lnTo>
                    <a:pt x="4461510" y="5948680"/>
                  </a:lnTo>
                  <a:lnTo>
                    <a:pt x="0" y="5948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75750" y="482761"/>
            <a:ext cx="6983550" cy="3926336"/>
            <a:chOff x="0" y="0"/>
            <a:chExt cx="9311400" cy="52351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311386" cy="5235067"/>
            </a:xfrm>
            <a:custGeom>
              <a:avLst/>
              <a:gdLst/>
              <a:ahLst/>
              <a:cxnLst/>
              <a:rect r="r" b="b" t="t" l="l"/>
              <a:pathLst>
                <a:path h="5235067" w="9311386">
                  <a:moveTo>
                    <a:pt x="0" y="0"/>
                  </a:moveTo>
                  <a:lnTo>
                    <a:pt x="9311386" y="0"/>
                  </a:lnTo>
                  <a:lnTo>
                    <a:pt x="9311386" y="5235067"/>
                  </a:lnTo>
                  <a:lnTo>
                    <a:pt x="0" y="5235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4" r="0" b="-25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834250" y="6528416"/>
            <a:ext cx="7525149" cy="2477567"/>
          </a:xfrm>
          <a:custGeom>
            <a:avLst/>
            <a:gdLst/>
            <a:ahLst/>
            <a:cxnLst/>
            <a:rect r="r" b="b" t="t" l="l"/>
            <a:pathLst>
              <a:path h="2477567" w="7525149">
                <a:moveTo>
                  <a:pt x="0" y="0"/>
                </a:moveTo>
                <a:lnTo>
                  <a:pt x="7525149" y="0"/>
                </a:lnTo>
                <a:lnTo>
                  <a:pt x="7525149" y="2477567"/>
                </a:lnTo>
                <a:lnTo>
                  <a:pt x="0" y="24775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371867" y="4557077"/>
            <a:ext cx="9544267" cy="9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0000"/>
                </a:solidFill>
                <a:latin typeface="Gagalin"/>
              </a:rPr>
              <a:t>Foram feitas reuniões semanais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361882" y="319734"/>
            <a:ext cx="9339860" cy="1417932"/>
          </a:xfrm>
          <a:custGeom>
            <a:avLst/>
            <a:gdLst/>
            <a:ahLst/>
            <a:cxnLst/>
            <a:rect r="r" b="b" t="t" l="l"/>
            <a:pathLst>
              <a:path h="1417932" w="9339860">
                <a:moveTo>
                  <a:pt x="0" y="0"/>
                </a:moveTo>
                <a:lnTo>
                  <a:pt x="9339860" y="0"/>
                </a:lnTo>
                <a:lnTo>
                  <a:pt x="9339860" y="1417932"/>
                </a:lnTo>
                <a:lnTo>
                  <a:pt x="0" y="1417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4350" y="3575877"/>
            <a:ext cx="17259300" cy="5682423"/>
          </a:xfrm>
          <a:custGeom>
            <a:avLst/>
            <a:gdLst/>
            <a:ahLst/>
            <a:cxnLst/>
            <a:rect r="r" b="b" t="t" l="l"/>
            <a:pathLst>
              <a:path h="5682423" w="17259300">
                <a:moveTo>
                  <a:pt x="0" y="0"/>
                </a:moveTo>
                <a:lnTo>
                  <a:pt x="17259300" y="0"/>
                </a:lnTo>
                <a:lnTo>
                  <a:pt x="17259300" y="5682423"/>
                </a:lnTo>
                <a:lnTo>
                  <a:pt x="0" y="56824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88202" y="5318122"/>
            <a:ext cx="6311597" cy="2016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Gagalin"/>
              </a:rPr>
              <a:t>ORÇAMENTO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046784" y="319734"/>
            <a:ext cx="9339860" cy="1417932"/>
          </a:xfrm>
          <a:custGeom>
            <a:avLst/>
            <a:gdLst/>
            <a:ahLst/>
            <a:cxnLst/>
            <a:rect r="r" b="b" t="t" l="l"/>
            <a:pathLst>
              <a:path h="1417932" w="9339860">
                <a:moveTo>
                  <a:pt x="0" y="0"/>
                </a:moveTo>
                <a:lnTo>
                  <a:pt x="9339860" y="0"/>
                </a:lnTo>
                <a:lnTo>
                  <a:pt x="9339860" y="1417932"/>
                </a:lnTo>
                <a:lnTo>
                  <a:pt x="0" y="1417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09361" y="0"/>
            <a:ext cx="2898140" cy="10280194"/>
          </a:xfrm>
          <a:custGeom>
            <a:avLst/>
            <a:gdLst/>
            <a:ahLst/>
            <a:cxnLst/>
            <a:rect r="r" b="b" t="t" l="l"/>
            <a:pathLst>
              <a:path h="10280194" w="2898140">
                <a:moveTo>
                  <a:pt x="0" y="0"/>
                </a:moveTo>
                <a:lnTo>
                  <a:pt x="2898140" y="0"/>
                </a:lnTo>
                <a:lnTo>
                  <a:pt x="2898140" y="10280194"/>
                </a:lnTo>
                <a:lnTo>
                  <a:pt x="0" y="10280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7479" y="5743257"/>
            <a:ext cx="4083939" cy="4114800"/>
          </a:xfrm>
          <a:custGeom>
            <a:avLst/>
            <a:gdLst/>
            <a:ahLst/>
            <a:cxnLst/>
            <a:rect r="r" b="b" t="t" l="l"/>
            <a:pathLst>
              <a:path h="4114800" w="4083939">
                <a:moveTo>
                  <a:pt x="0" y="0"/>
                </a:moveTo>
                <a:lnTo>
                  <a:pt x="4083939" y="0"/>
                </a:lnTo>
                <a:lnTo>
                  <a:pt x="40839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71286" y="4734242"/>
            <a:ext cx="7145428" cy="299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Para a construção do nosso kart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inicialmente nossa equipe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 precisará de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Quatro mil reais.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948140" y="319734"/>
            <a:ext cx="9339860" cy="1417932"/>
          </a:xfrm>
          <a:custGeom>
            <a:avLst/>
            <a:gdLst/>
            <a:ahLst/>
            <a:cxnLst/>
            <a:rect r="r" b="b" t="t" l="l"/>
            <a:pathLst>
              <a:path h="1417932" w="9339860">
                <a:moveTo>
                  <a:pt x="0" y="0"/>
                </a:moveTo>
                <a:lnTo>
                  <a:pt x="9339860" y="0"/>
                </a:lnTo>
                <a:lnTo>
                  <a:pt x="9339860" y="1417932"/>
                </a:lnTo>
                <a:lnTo>
                  <a:pt x="0" y="1417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8472" y="3525878"/>
            <a:ext cx="17909528" cy="5896503"/>
          </a:xfrm>
          <a:custGeom>
            <a:avLst/>
            <a:gdLst/>
            <a:ahLst/>
            <a:cxnLst/>
            <a:rect r="r" b="b" t="t" l="l"/>
            <a:pathLst>
              <a:path h="5896503" w="17909528">
                <a:moveTo>
                  <a:pt x="0" y="0"/>
                </a:moveTo>
                <a:lnTo>
                  <a:pt x="17909528" y="0"/>
                </a:lnTo>
                <a:lnTo>
                  <a:pt x="17909528" y="5896503"/>
                </a:lnTo>
                <a:lnTo>
                  <a:pt x="0" y="58965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26899" y="5577185"/>
            <a:ext cx="12034203" cy="229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Gagalin"/>
              </a:rPr>
              <a:t>Sistema de patrocínio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DAFmqCO3TQo</dc:identifier>
  <dcterms:modified xsi:type="dcterms:W3CDTF">2011-08-01T06:04:30Z</dcterms:modified>
  <cp:revision>1</cp:revision>
  <dc:title>DOC-20230622-WA0037.</dc:title>
</cp:coreProperties>
</file>